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5" r:id="rId6"/>
    <p:sldId id="263" r:id="rId7"/>
    <p:sldId id="264" r:id="rId8"/>
    <p:sldId id="266" r:id="rId9"/>
    <p:sldId id="26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20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78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2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41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49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2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94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99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25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4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36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C9C0D-D4C5-45C7-9EA5-B2AA4DA0DDCD}" type="datetimeFigureOut">
              <a:rPr lang="zh-CN" altLang="en-US" smtClean="0"/>
              <a:t>2018-11-10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B234-4BF0-4241-B6BA-5D8D9F2613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5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68991" y="2743200"/>
            <a:ext cx="38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项目名称：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0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>
                <a:ea typeface="黑体" pitchFamily="2" charset="-122"/>
              </a:rPr>
              <a:t>目录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59550" y="1757630"/>
            <a:ext cx="65392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1.</a:t>
            </a:r>
            <a:r>
              <a:rPr lang="zh-CN" altLang="en-US" sz="2400" b="1" dirty="0" smtClean="0">
                <a:ea typeface="黑体" pitchFamily="2" charset="-122"/>
              </a:rPr>
              <a:t>研究背景</a:t>
            </a:r>
            <a:endParaRPr lang="en-US" altLang="zh-CN" sz="2400" b="1" dirty="0" smtClean="0">
              <a:ea typeface="黑体" pitchFamily="2" charset="-122"/>
            </a:endParaRPr>
          </a:p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2.</a:t>
            </a:r>
            <a:r>
              <a:rPr lang="zh-CN" altLang="en-US" sz="2400" b="1" dirty="0" smtClean="0">
                <a:ea typeface="黑体" pitchFamily="2" charset="-122"/>
              </a:rPr>
              <a:t>解决方案</a:t>
            </a:r>
            <a:endParaRPr lang="en-US" altLang="zh-CN" sz="2400" b="1" dirty="0" smtClean="0">
              <a:ea typeface="黑体" pitchFamily="2" charset="-122"/>
            </a:endParaRPr>
          </a:p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3.</a:t>
            </a:r>
            <a:r>
              <a:rPr lang="zh-CN" altLang="en-US" sz="2400" b="1" dirty="0" smtClean="0">
                <a:ea typeface="黑体" pitchFamily="2" charset="-122"/>
              </a:rPr>
              <a:t>图例展示</a:t>
            </a:r>
            <a:endParaRPr lang="en-US" altLang="zh-CN" sz="2400" b="1" dirty="0" smtClean="0">
              <a:ea typeface="黑体" pitchFamily="2" charset="-122"/>
            </a:endParaRPr>
          </a:p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4.</a:t>
            </a:r>
            <a:r>
              <a:rPr lang="zh-CN" altLang="en-US" sz="2400" b="1" dirty="0" smtClean="0">
                <a:ea typeface="黑体" pitchFamily="2" charset="-122"/>
              </a:rPr>
              <a:t>项目用途</a:t>
            </a:r>
            <a:endParaRPr lang="en-US" altLang="zh-CN" sz="2400" b="1" dirty="0" smtClean="0">
              <a:ea typeface="黑体" pitchFamily="2" charset="-122"/>
            </a:endParaRPr>
          </a:p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5.</a:t>
            </a:r>
            <a:r>
              <a:rPr lang="zh-CN" altLang="en-US" sz="2400" b="1" dirty="0" smtClean="0">
                <a:ea typeface="黑体" pitchFamily="2" charset="-122"/>
              </a:rPr>
              <a:t>专利展示</a:t>
            </a:r>
            <a:endParaRPr lang="en-US" altLang="zh-CN" sz="2400" b="1" dirty="0" smtClean="0">
              <a:ea typeface="黑体" pitchFamily="2" charset="-122"/>
            </a:endParaRPr>
          </a:p>
          <a:p>
            <a:pPr marL="0" lvl="2">
              <a:lnSpc>
                <a:spcPct val="150000"/>
              </a:lnSpc>
            </a:pPr>
            <a:r>
              <a:rPr lang="en-US" altLang="zh-CN" sz="2400" b="1" dirty="0" smtClean="0">
                <a:ea typeface="黑体" pitchFamily="2" charset="-122"/>
              </a:rPr>
              <a:t>6.</a:t>
            </a:r>
            <a:r>
              <a:rPr lang="zh-CN" altLang="en-US" sz="2400" b="1" dirty="0" smtClean="0">
                <a:ea typeface="黑体" pitchFamily="2" charset="-122"/>
              </a:rPr>
              <a:t>需求市场分析</a:t>
            </a:r>
            <a:endParaRPr lang="en-US" altLang="zh-CN" sz="24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84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研究背景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15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解决方案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33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图例展示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47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项目用途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60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专利展示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55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7667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zh-CN" altLang="en-US" sz="2800" b="1" dirty="0" smtClean="0">
                <a:ea typeface="黑体" pitchFamily="2" charset="-122"/>
              </a:rPr>
              <a:t>需求市场分析</a:t>
            </a:r>
            <a:endParaRPr lang="zh-CN" altLang="en-US" sz="2800" b="1" dirty="0"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0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42</Words>
  <Application>Microsoft Office PowerPoint</Application>
  <PresentationFormat>全屏显示(4:3)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TUOREN</dc:creator>
  <cp:lastModifiedBy>TUOREN</cp:lastModifiedBy>
  <cp:revision>4</cp:revision>
  <dcterms:created xsi:type="dcterms:W3CDTF">2018-11-10T01:11:37Z</dcterms:created>
  <dcterms:modified xsi:type="dcterms:W3CDTF">2018-11-10T01:31:01Z</dcterms:modified>
</cp:coreProperties>
</file>